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026C17-EBB7-4B32-90F0-7B1E89510B06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10A5ED-7EB1-4FE4-88EF-95ED07EA8C7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638800"/>
            <a:ext cx="785164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Getting to know me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411946">
            <a:off x="5439311" y="1270590"/>
            <a:ext cx="335835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Lizoette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Young</a:t>
            </a:r>
          </a:p>
          <a:p>
            <a:pPr algn="ctr"/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(Torres-</a:t>
            </a:r>
            <a:r>
              <a:rPr lang="en-US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Lebron</a:t>
            </a:r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http://a2.sphotos.ak.fbcdn.net/hphotos-ak-snc4/39028_447085880836_578050836_6740069_16984_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381250"/>
            <a:ext cx="3048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3622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 am a 31 year old mother of four beautiful children. My husband and I were married early this year and blended our families. He had two children from a prior relationship and I had two boys from my previous marriage. Some of our friends refer to us as the Brady bunch, but call us the Young bunch.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3" descr="http://a8.sphotos.ak.fbcdn.net/hphotos-ak-snc6/281582_10150335730495837_578050836_10177621_395138_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762000"/>
            <a:ext cx="2971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20300929">
            <a:off x="245680" y="1183971"/>
            <a:ext cx="220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 was born in Puerto Rico and raised there until I was three. I returned and completed middle school there.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633236">
            <a:off x="6400799" y="990601"/>
            <a:ext cx="24384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 worked for 8 years as a SPED Para at the Charter School. I currently work as an Intensive Care Coordinator for a mental health agency in Lawrence.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4648200"/>
            <a:ext cx="3810000" cy="1219200"/>
          </a:xfrm>
        </p:spPr>
        <p:txBody>
          <a:bodyPr>
            <a:normAutofit fontScale="55000" lnSpcReduction="20000"/>
          </a:bodyPr>
          <a:lstStyle/>
          <a:p>
            <a:r>
              <a:rPr lang="en-US" sz="5100" dirty="0" smtClean="0">
                <a:solidFill>
                  <a:schemeClr val="bg2">
                    <a:lumMod val="50000"/>
                  </a:schemeClr>
                </a:solidFill>
              </a:rPr>
              <a:t>This is the gang!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My husbands son (the one in the back ,left corner) has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Asperger’s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. We clearly run a very structured home in order to accommodate both boys disabilities. 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 descr="http://a6.sphotos.ak.fbcdn.net/hphotos-ak-snc3/18767_254729380836_578050836_4936072_1025431_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4705350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 rot="1072566">
            <a:off x="6150365" y="759283"/>
            <a:ext cx="301444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This is my oldest son Nick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8" descr="http://a7.sphotos.ak.fbcdn.net/hphotos-ak-ash4/293155_10150372785800837_578050836_10539296_977059608_n.jpg"/>
          <p:cNvPicPr/>
          <p:nvPr/>
        </p:nvPicPr>
        <p:blipFill>
          <a:blip r:embed="rId3" cstate="print"/>
          <a:srcRect l="24000" t="7143" r="20000"/>
          <a:stretch>
            <a:fillRect/>
          </a:stretch>
        </p:blipFill>
        <p:spPr bwMode="auto">
          <a:xfrm>
            <a:off x="6096000" y="3505200"/>
            <a:ext cx="190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562600" y="5791200"/>
            <a:ext cx="30886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 this is my </a:t>
            </a:r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little man. </a:t>
            </a:r>
          </a:p>
          <a:p>
            <a:pPr algn="ctr"/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goes to the Rollins School. </a:t>
            </a:r>
          </a:p>
          <a:p>
            <a:pPr algn="ctr"/>
            <a:r>
              <a:rPr lang="en-US" sz="1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was born blind. </a:t>
            </a:r>
            <a:endParaRPr lang="en-US" sz="1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a8.sphotos.ak.fbcdn.net/hphotos-ak-snc6/262958_10150342731410837_578050836_10259921_3034320_n.jpg"/>
          <p:cNvPicPr>
            <a:picLocks noChangeAspect="1" noChangeArrowheads="1"/>
          </p:cNvPicPr>
          <p:nvPr/>
        </p:nvPicPr>
        <p:blipFill>
          <a:blip r:embed="rId4" cstate="print"/>
          <a:srcRect t="27778" r="2014"/>
          <a:stretch>
            <a:fillRect/>
          </a:stretch>
        </p:blipFill>
        <p:spPr bwMode="auto">
          <a:xfrm>
            <a:off x="6019801" y="1167139"/>
            <a:ext cx="1981200" cy="21904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2212848" cy="854617"/>
          </a:xfrm>
        </p:spPr>
        <p:txBody>
          <a:bodyPr/>
          <a:lstStyle/>
          <a:p>
            <a:pPr algn="ctr"/>
            <a:r>
              <a:rPr lang="en-US" dirty="0" smtClean="0"/>
              <a:t>My Little Ray of Light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3400" y="1981200"/>
            <a:ext cx="2209800" cy="3124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This little boy has changed my life all together. Not only because I’m his mommy but because I have learned so much through our journey.  My little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lex was diagnosed with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Leber’s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Congenital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Amarousis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when he was nine  months old. The uncertainty of not knowing what was going on with him was very difficult.  However, he is such a smart and outgoing little boy. He is  definitely not your typical  four year old.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http://photos-a.ak.fbcdn.net/hphotos-ak-ash4/313654_10150376841545837_578050836_10561902_1222499886_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837" r="1083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2209800" cy="39624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</a:rPr>
              <a:t>This is my story in a nut shell!!!</a:t>
            </a:r>
            <a:endParaRPr lang="en-US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8434" name="Picture 2" descr="http://a1.sphotos.ak.fbcdn.net/hphotos-ak-ash4/252925_10150271388970837_578050836_9602193_6358555_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8440" t="2499" r="30934"/>
          <a:stretch>
            <a:fillRect/>
          </a:stretch>
        </p:blipFill>
        <p:spPr bwMode="auto">
          <a:xfrm rot="420000">
            <a:off x="3383480" y="949370"/>
            <a:ext cx="4602926" cy="453658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279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Getting to know me</vt:lpstr>
      <vt:lpstr>Slide 2</vt:lpstr>
      <vt:lpstr>Slide 3</vt:lpstr>
      <vt:lpstr>My Little Ray of Light</vt:lpstr>
      <vt:lpstr>Slide 5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to know me</dc:title>
  <dc:creator>ccstudent</dc:creator>
  <cp:lastModifiedBy>ccstudent</cp:lastModifiedBy>
  <cp:revision>10</cp:revision>
  <dcterms:created xsi:type="dcterms:W3CDTF">2011-10-02T11:59:08Z</dcterms:created>
  <dcterms:modified xsi:type="dcterms:W3CDTF">2011-10-02T12:40:05Z</dcterms:modified>
</cp:coreProperties>
</file>